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300" r:id="rId12"/>
    <p:sldId id="291" r:id="rId13"/>
    <p:sldId id="265" r:id="rId14"/>
    <p:sldId id="266" r:id="rId15"/>
    <p:sldId id="267" r:id="rId16"/>
    <p:sldId id="305" r:id="rId17"/>
    <p:sldId id="292" r:id="rId18"/>
    <p:sldId id="304" r:id="rId19"/>
    <p:sldId id="270" r:id="rId20"/>
    <p:sldId id="272" r:id="rId21"/>
    <p:sldId id="302" r:id="rId22"/>
    <p:sldId id="293" r:id="rId23"/>
    <p:sldId id="279" r:id="rId24"/>
    <p:sldId id="303" r:id="rId25"/>
    <p:sldId id="280" r:id="rId26"/>
    <p:sldId id="281" r:id="rId27"/>
    <p:sldId id="282" r:id="rId28"/>
    <p:sldId id="294" r:id="rId29"/>
    <p:sldId id="283" r:id="rId30"/>
    <p:sldId id="285" r:id="rId31"/>
    <p:sldId id="297" r:id="rId32"/>
    <p:sldId id="301" r:id="rId33"/>
    <p:sldId id="298" r:id="rId34"/>
    <p:sldId id="299" r:id="rId35"/>
    <p:sldId id="296" r:id="rId36"/>
    <p:sldId id="287" r:id="rId37"/>
    <p:sldId id="288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06.03.23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06.03.23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06.03.23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2.03425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science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rather than the (still philosophical) long-term quest for human-level AI (aka strong AI, AGI)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523657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418754"/>
            <a:ext cx="5044927" cy="27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6942082" y="6247034"/>
            <a:ext cx="332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https://arxiv.org/abs/2002.03425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A/B tests: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265861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accuracy of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tricky ;)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ML algorithm + data = explicit algorithm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running, but have learning capabilities.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develop ML algorithm and let it learn from data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55507"/>
            <a:ext cx="7772400" cy="5202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9449682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10189</TotalTime>
  <Words>2094</Words>
  <Application>Microsoft Macintosh PowerPoint</Application>
  <PresentationFormat>Widescreen</PresentationFormat>
  <Paragraphs>376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238</cp:revision>
  <dcterms:created xsi:type="dcterms:W3CDTF">2022-07-11T13:02:20Z</dcterms:created>
  <dcterms:modified xsi:type="dcterms:W3CDTF">2023-03-06T05:34:31Z</dcterms:modified>
</cp:coreProperties>
</file>